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Erstanmeldung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Am </a:t>
            </a:r>
            <a:r>
              <a:rPr lang="de-DE" dirty="0" err="1" smtClean="0"/>
              <a:t>pädagoGischen</a:t>
            </a:r>
            <a:r>
              <a:rPr lang="de-DE" dirty="0" smtClean="0"/>
              <a:t> Netzwerk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217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53" y="0"/>
            <a:ext cx="105688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18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Benutzername</a:t>
            </a:r>
            <a:endParaRPr lang="de-DE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46111" y="1429930"/>
            <a:ext cx="8971714" cy="478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42792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0" fontAlgn="ctr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Wenn du nur einen Vornamen und einen Nachnamen hast, lautet dein Benutzername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	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vorname.nachname</a:t>
            </a: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 also z.B. 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claus.kleber</a:t>
            </a: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defTabSz="914400" eaLnBrk="0" fontAlgn="ctr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Wenn du</a:t>
            </a:r>
            <a:r>
              <a:rPr kumimoji="0" lang="de-DE" altLang="de-DE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mehrere Vornamen</a:t>
            </a: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hast, werden diese mit einem Minuszeichen verbunden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	vorname1-vorname2.nachname also 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claus-peter.kleber</a:t>
            </a: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/>
            </a:r>
            <a:b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</a:b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Umlaute (ä, ü, ö, ..) und das ß werden umgewandelt in 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ae</a:t>
            </a: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ue</a:t>
            </a: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oe</a:t>
            </a: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bzw. 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ss</a:t>
            </a: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Claus-Peter Müller wird zu  </a:t>
            </a:r>
            <a:r>
              <a:rPr kumimoji="0" lang="de-DE" alt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cs typeface="Calibri" panose="020F0502020204030204" pitchFamily="34" charset="0"/>
              </a:rPr>
              <a:t>claus-peter.mueller</a:t>
            </a: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de-DE" altLang="de-D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027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2" y="94784"/>
            <a:ext cx="10317015" cy="666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031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Passwortregeln</a:t>
            </a:r>
            <a:endParaRPr lang="de-DE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46110" y="1813725"/>
            <a:ext cx="10966769" cy="424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42792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ctr"/>
            <a:r>
              <a:rPr lang="de-DE" dirty="0"/>
              <a:t>Nach der ersten Anmeldung musst du dir ein neues, eigenes Passwort ausdenken. Das Passwort muss folgende Regeln erfüllen:</a:t>
            </a:r>
          </a:p>
          <a:p>
            <a:pPr lvl="1" fontAlgn="ctr"/>
            <a:r>
              <a:rPr lang="de-DE" dirty="0"/>
              <a:t>Das Passwort muss </a:t>
            </a:r>
            <a:r>
              <a:rPr lang="de-DE" b="1" dirty="0"/>
              <a:t>mindestens 10 Zeichen lang sein</a:t>
            </a:r>
            <a:endParaRPr lang="de-DE" dirty="0"/>
          </a:p>
          <a:p>
            <a:pPr lvl="1" fontAlgn="ctr"/>
            <a:r>
              <a:rPr lang="de-DE" dirty="0"/>
              <a:t>Das Passwort muss Elemente</a:t>
            </a:r>
            <a:r>
              <a:rPr lang="de-DE" b="1" dirty="0"/>
              <a:t> aus mindestens drei der vier</a:t>
            </a:r>
            <a:r>
              <a:rPr lang="de-DE" dirty="0"/>
              <a:t> folgenden Zeichenmengen enthalten</a:t>
            </a:r>
          </a:p>
          <a:p>
            <a:pPr lvl="2" fontAlgn="ctr"/>
            <a:r>
              <a:rPr lang="de-DE" dirty="0"/>
              <a:t>Großbuchstaben</a:t>
            </a:r>
          </a:p>
          <a:p>
            <a:pPr lvl="2" fontAlgn="ctr"/>
            <a:r>
              <a:rPr lang="de-DE" dirty="0"/>
              <a:t>Kleinbuchstaben</a:t>
            </a:r>
          </a:p>
          <a:p>
            <a:pPr lvl="2" fontAlgn="ctr"/>
            <a:r>
              <a:rPr lang="de-DE" dirty="0"/>
              <a:t>Ziffern</a:t>
            </a:r>
          </a:p>
          <a:p>
            <a:pPr lvl="2" fontAlgn="ctr"/>
            <a:r>
              <a:rPr lang="de-DE" dirty="0"/>
              <a:t>Sonderzeichen</a:t>
            </a:r>
          </a:p>
          <a:p>
            <a:pPr fontAlgn="ctr"/>
            <a:r>
              <a:rPr lang="de-DE" dirty="0"/>
              <a:t>Dein Passwort darf keine Teile deines Vor- oder Nachnamens enthalten</a:t>
            </a:r>
          </a:p>
          <a:p>
            <a:pPr fontAlgn="ctr"/>
            <a:r>
              <a:rPr lang="de-DE" dirty="0"/>
              <a:t>Gänge Passwörter wie "12345.geheim" oder "123Passwort" sind nicht möglich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de-DE" altLang="de-D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956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126" y="0"/>
            <a:ext cx="62417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298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144</Words>
  <Application>Microsoft Office PowerPoint</Application>
  <PresentationFormat>Breitbild</PresentationFormat>
  <Paragraphs>26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Consolas</vt:lpstr>
      <vt:lpstr>Wingdings 3</vt:lpstr>
      <vt:lpstr>Ion</vt:lpstr>
      <vt:lpstr>Erstanmeldung</vt:lpstr>
      <vt:lpstr>PowerPoint-Präsentation</vt:lpstr>
      <vt:lpstr>Benutzername</vt:lpstr>
      <vt:lpstr>PowerPoint-Präsentation</vt:lpstr>
      <vt:lpstr>Passwortregeln</vt:lpstr>
      <vt:lpstr>PowerPoint-Präsentation</vt:lpstr>
    </vt:vector>
  </TitlesOfParts>
  <Company>Gymnasium am Stadtpark Uerdingen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Erstanmeldung</dc:title>
  <dc:creator>Marc Sievers</dc:creator>
  <cp:lastModifiedBy>Marc Sievers</cp:lastModifiedBy>
  <cp:revision>2</cp:revision>
  <dcterms:created xsi:type="dcterms:W3CDTF">2022-10-21T08:51:35Z</dcterms:created>
  <dcterms:modified xsi:type="dcterms:W3CDTF">2022-10-21T09:34:17Z</dcterms:modified>
</cp:coreProperties>
</file>